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C542251-E6CF-4B45-82E0-C809FD8CB0FF}">
  <a:tblStyle styleId="{9C542251-E6CF-4B45-82E0-C809FD8CB0F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72c80720c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272c80720c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4ddf14f72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4ddf14f72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4dcf453308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4dcf453308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{9C542251-E6CF-4B45-82E0-C809FD8CB0FF}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{9C542251-E6CF-4B45-82E0-C809FD8CB0FF}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formal admission of someone to office; a ceremony to mark the beginning of a system, policy, activity, or period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Washington’s inauguration helped instill into the American story a degree of faith in the essential dignity of republican government that we cannot afford to let lapse.” 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Stephen Howard Browne,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First Inauguration: George Washington and the Invention of the Republic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2020.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Inauguration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7474" y="586225"/>
            <a:ext cx="5749975" cy="3886973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6"/>
          <p:cNvSpPr/>
          <p:nvPr/>
        </p:nvSpPr>
        <p:spPr>
          <a:xfrm>
            <a:off x="326300" y="901850"/>
            <a:ext cx="1492200" cy="1628100"/>
          </a:xfrm>
          <a:prstGeom prst="cloudCallout">
            <a:avLst>
              <a:gd fmla="val 68419" name="adj1"/>
              <a:gd fmla="val 4501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6"/>
          <p:cNvSpPr/>
          <p:nvPr/>
        </p:nvSpPr>
        <p:spPr>
          <a:xfrm>
            <a:off x="6832000" y="2584675"/>
            <a:ext cx="1730700" cy="1628100"/>
          </a:xfrm>
          <a:prstGeom prst="cloudCallout">
            <a:avLst>
              <a:gd fmla="val -72089" name="adj1"/>
              <a:gd fmla="val -56128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16"/>
          <p:cNvSpPr txBox="1"/>
          <p:nvPr/>
        </p:nvSpPr>
        <p:spPr>
          <a:xfrm>
            <a:off x="494550" y="21900"/>
            <a:ext cx="8154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Ramon de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Elorriaga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“George Washington’s Inauguration as the First President of the United States, April 30, 1789,” c. 1899. Public Domain</a:t>
            </a:r>
            <a:endParaRPr/>
          </a:p>
        </p:txBody>
      </p:sp>
      <p:sp>
        <p:nvSpPr>
          <p:cNvPr id="79" name="Google Shape;79;p16"/>
          <p:cNvSpPr/>
          <p:nvPr/>
        </p:nvSpPr>
        <p:spPr>
          <a:xfrm rot="2701196">
            <a:off x="3786785" y="790838"/>
            <a:ext cx="1829215" cy="1673722"/>
          </a:xfrm>
          <a:prstGeom prst="cloudCallout">
            <a:avLst>
              <a:gd fmla="val -24770" name="adj1"/>
              <a:gd fmla="val 88626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1287475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